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601200" cy="12801600" type="A3"/>
  <p:notesSz cx="7104063" cy="10234613"/>
  <p:defaultTextStyle>
    <a:defPPr>
      <a:defRPr lang="es-ES"/>
    </a:defPPr>
    <a:lvl1pPr marL="0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2E8"/>
    <a:srgbClr val="800000"/>
    <a:srgbClr val="2A1506"/>
    <a:srgbClr val="3CA7B2"/>
    <a:srgbClr val="71C7CF"/>
    <a:srgbClr val="B8E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410" y="-2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6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7360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3487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480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68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59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60083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860608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858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4" y="681569"/>
            <a:ext cx="8281035" cy="247438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1334" y="3138172"/>
            <a:ext cx="4061757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61334" y="4676141"/>
            <a:ext cx="4061757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860609" y="3138172"/>
            <a:ext cx="4081760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860609" y="4676141"/>
            <a:ext cx="4081760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264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122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648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96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45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0000">
              <a:srgbClr val="F7F2E8">
                <a:alpha val="70000"/>
              </a:srgbClr>
            </a:gs>
            <a:gs pos="0">
              <a:srgbClr val="F7F2E8">
                <a:alpha val="0"/>
              </a:srgbClr>
            </a:gs>
            <a:gs pos="100000">
              <a:srgbClr val="F7F2E8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60083" y="681569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0083" y="3407834"/>
            <a:ext cx="8281035" cy="8122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60083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CEE3C-7AD6-4EDE-B17A-FE305ECABCE6}" type="datetimeFigureOut">
              <a:rPr lang="es-ES" smtClean="0"/>
              <a:t>24/12/2020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80398" y="11865190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780848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312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2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11CBF861-73D8-4500-8EDF-508666B6D95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932" r="13602" b="14490"/>
          <a:stretch/>
        </p:blipFill>
        <p:spPr>
          <a:xfrm>
            <a:off x="0" y="0"/>
            <a:ext cx="9601200" cy="10463068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0" y="9265920"/>
            <a:ext cx="9601200" cy="3535680"/>
          </a:xfrm>
          <a:prstGeom prst="rect">
            <a:avLst/>
          </a:prstGeom>
          <a:gradFill>
            <a:gsLst>
              <a:gs pos="20000">
                <a:srgbClr val="F7F2E8">
                  <a:alpha val="70000"/>
                </a:srgbClr>
              </a:gs>
              <a:gs pos="0">
                <a:srgbClr val="F7F2E8">
                  <a:alpha val="0"/>
                </a:srgbClr>
              </a:gs>
              <a:gs pos="100000">
                <a:srgbClr val="F7F2E8"/>
              </a:gs>
            </a:gsLst>
            <a:lin ang="5400000" scaled="1"/>
          </a:gradFill>
        </p:spPr>
        <p:txBody>
          <a:bodyPr wrap="square" rtlCol="0">
            <a:noAutofit/>
          </a:bodyPr>
          <a:lstStyle/>
          <a:p>
            <a:pPr algn="ctr"/>
            <a:endParaRPr lang="es-ES" sz="2000" b="1" dirty="0">
              <a:solidFill>
                <a:schemeClr val="bg1"/>
              </a:solidFill>
              <a:latin typeface="Josefin Sans" pitchFamily="2" charset="0"/>
              <a:cs typeface="Heebo" pitchFamily="2" charset="-79"/>
            </a:endParaRPr>
          </a:p>
          <a:p>
            <a:pPr algn="ctr"/>
            <a:endParaRPr lang="es-ES" sz="2400" spc="200" dirty="0">
              <a:solidFill>
                <a:srgbClr val="3CA7B2"/>
              </a:solidFill>
              <a:latin typeface="Josefin Sans" pitchFamily="2" charset="0"/>
              <a:ea typeface="Roboto Medium" panose="02000000000000000000" pitchFamily="2" charset="0"/>
              <a:cs typeface="Heebo" pitchFamily="2" charset="-79"/>
            </a:endParaRPr>
          </a:p>
          <a:p>
            <a:pPr algn="ctr"/>
            <a:r>
              <a:rPr lang="es-ES" sz="6600" spc="600" dirty="0">
                <a:solidFill>
                  <a:srgbClr val="800000"/>
                </a:solidFill>
                <a:latin typeface="Josefin Sans" pitchFamily="2" charset="0"/>
                <a:ea typeface="Roboto Medium" panose="02000000000000000000" pitchFamily="2" charset="0"/>
                <a:cs typeface="Heebo" pitchFamily="2" charset="-79"/>
              </a:rPr>
              <a:t>SAN FRANCISCO</a:t>
            </a:r>
          </a:p>
          <a:p>
            <a:pPr algn="ctr"/>
            <a:endParaRPr lang="es-ES" sz="1100" spc="600" dirty="0">
              <a:solidFill>
                <a:srgbClr val="800000"/>
              </a:solidFill>
              <a:latin typeface="Josefin Sans" pitchFamily="2" charset="0"/>
              <a:ea typeface="Roboto Medium" panose="02000000000000000000" pitchFamily="2" charset="0"/>
              <a:cs typeface="Heebo" pitchFamily="2" charset="-79"/>
            </a:endParaRPr>
          </a:p>
          <a:p>
            <a:pPr algn="ctr"/>
            <a:r>
              <a:rPr lang="es-ES" sz="3600" spc="600" dirty="0">
                <a:solidFill>
                  <a:srgbClr val="800000"/>
                </a:solidFill>
                <a:latin typeface="Josefin Sans" pitchFamily="2" charset="0"/>
                <a:ea typeface="Roboto Medium" panose="02000000000000000000" pitchFamily="2" charset="0"/>
                <a:cs typeface="Heebo" pitchFamily="2" charset="-79"/>
              </a:rPr>
              <a:t>CALIFORNIA, EE.UU</a:t>
            </a:r>
          </a:p>
          <a:p>
            <a:pPr algn="ctr"/>
            <a:endParaRPr lang="es-ES" sz="1400" spc="600" dirty="0">
              <a:solidFill>
                <a:srgbClr val="800000"/>
              </a:solidFill>
              <a:latin typeface="Josefin Sans" pitchFamily="2" charset="0"/>
              <a:ea typeface="Roboto Medium" panose="02000000000000000000" pitchFamily="2" charset="0"/>
              <a:cs typeface="Heebo" pitchFamily="2" charset="-79"/>
            </a:endParaRPr>
          </a:p>
          <a:p>
            <a:pPr algn="ctr"/>
            <a:r>
              <a:rPr lang="es-ES" sz="2400" spc="300" dirty="0">
                <a:solidFill>
                  <a:srgbClr val="800000"/>
                </a:solidFill>
                <a:latin typeface="Josefin Sans" pitchFamily="2" charset="0"/>
                <a:ea typeface="Roboto Medium" panose="02000000000000000000" pitchFamily="2" charset="0"/>
                <a:cs typeface="Heebo" pitchFamily="2" charset="-79"/>
              </a:rPr>
              <a:t>37°46'26.3"N / 122°25'52.7"W</a:t>
            </a:r>
          </a:p>
          <a:p>
            <a:pPr algn="ctr"/>
            <a:endParaRPr lang="es-ES" sz="3600" spc="200" dirty="0">
              <a:solidFill>
                <a:srgbClr val="3CA7B2"/>
              </a:solidFill>
              <a:latin typeface="Josefin Sans" pitchFamily="2" charset="0"/>
              <a:ea typeface="Roboto Medium" panose="02000000000000000000" pitchFamily="2" charset="0"/>
              <a:cs typeface="Heebo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433478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14</Words>
  <Application>Microsoft Office PowerPoint</Application>
  <PresentationFormat>Papel A3 (297 x 420 mm)</PresentationFormat>
  <Paragraphs>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Josefin Sans</vt:lpstr>
      <vt:lpstr>Tema de Office</vt:lpstr>
      <vt:lpstr>Presentación de PowerPoint</vt:lpstr>
    </vt:vector>
  </TitlesOfParts>
  <Company>Banco de España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Hernangómez Herrero</dc:creator>
  <cp:lastModifiedBy>Diego Hernangómez Herrero</cp:lastModifiedBy>
  <cp:revision>8</cp:revision>
  <dcterms:created xsi:type="dcterms:W3CDTF">2020-12-14T13:27:58Z</dcterms:created>
  <dcterms:modified xsi:type="dcterms:W3CDTF">2020-12-23T23:17:01Z</dcterms:modified>
</cp:coreProperties>
</file>

<file path=docProps/thumbnail.jpeg>
</file>